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8" r:id="rId2"/>
    <p:sldId id="4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C4045-EC1E-4069-946E-B9FB338573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A4C58C-FF27-4F8E-9D4F-664D8825D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28A35-5335-4573-8E97-7FB4274A9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EA6F6-B1DB-43F8-8C4C-012BFA91A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320E3-CEA4-4D6C-B95D-EFE58BC02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9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CA8FC-1D69-4A5A-A768-13EF7EC0A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131516-20A0-4308-936F-13D1BC2E5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72A11-8B6F-4442-92A2-837D992DF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ABB3C-1D3E-4ED0-A052-FBB4BC18A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DFCBE-6931-4BB5-AA2B-149B41EA9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80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1489D8-B9F5-44EE-8E2A-D697275B7E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3A20B1-DAF2-4ED1-85B7-B35190011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8D6E0-63D3-4AFE-89F5-6E6F6569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56FF8-B1C5-4CC8-8778-A4A6DE538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8810C-6FFB-4E34-B155-17EA6A0F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84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67905"/>
            <a:ext cx="2689348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775C8-9963-4A12-954E-5955C3A25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3F38D-83DC-4167-B754-18DD14831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934B1-C0E5-4B62-B686-F3D673B57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58DF7-9E31-4F73-950D-E058CDCFF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83C0E-0EA6-42E2-8EFB-79A052D0F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1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8B3A3-8DC0-4ED6-8E93-0BD772BA3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C3107-09A9-4525-9C6E-7BE219E92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60256-241E-4635-9C6D-5B50ABCC8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215CA-AC84-4D71-BBC4-8066F608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10F92-CB01-4C2E-875B-2CB63C5DF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8F26F-8240-4FCD-A50F-B0EEFB7A0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70250-5BAC-4902-BC09-73C1DDA4B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C1ABE-395A-481E-BE2E-6DA091803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8ED4F1-DE50-4229-9059-E30637E09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BB4170-CB2D-4F63-AE89-25BB38C0B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54B1C-AFE6-4E12-AEF2-E75580E9D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6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E08B0-1B2C-4ED0-9D6B-74F66976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1C5DE-AACA-42BF-863A-3BD4631C5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65D549-8620-4A17-9FFC-B81FBFD13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AA7299-F183-4AD2-83D6-218826E93B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74169B-C787-4EA6-B854-53B9E73E17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B96B7F-1EE3-42D0-8A36-8628CA0FD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D356E-60B1-477E-8E15-9DC158708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E4F378-2C7B-4D96-8545-3E24421CB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92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7FC33-E98F-433D-B355-F57989B63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0458D5-F1C2-41DE-B7AB-A57ECC463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20637B-5634-4F12-AD81-0B0EFAE4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F85AA-CDCF-415C-B53F-8782B4AF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2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DEB65-5660-48DD-B24A-EF5DFCB4F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DF8E4A-2F9F-4129-A22D-47872568F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57760-28C8-4652-BCCB-AC6A64CF1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4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6B720-97C5-46D1-AB4D-66134952B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08260-544B-4629-994D-5900397B6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8A317E-7425-4472-9904-3FA2DAA89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3C899-0087-4B12-A4D2-32E269FA0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26867-0D25-4790-8777-AD1E07485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23BD7-381D-421F-999E-E0BF9AEA8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1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B4BDC-883B-45D8-B21C-6524D7EFD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6CA0FD-C3EE-468F-BE40-BFBE950AC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CE11A-2889-449C-AE14-C130BE523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C760A-7163-4ED6-AE8F-2B46602FA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4668E-D72E-430D-A416-49AF868B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E63CA-5F9A-4B16-BBA9-5A3228C08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4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8A2815-0F66-409F-89BC-C7E67500C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6CB66-7E0C-4C3E-A470-E463E3E4D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17C08-0736-4549-856F-CD914EF15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D260F-EE4A-4E00-9C0B-EEC3CF32D7A0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AD660-C25F-4B1B-8B7D-722D741E8B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70DDF-CF39-4B28-9D8D-BFC2222D47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EE5EE-260D-4FDE-AA67-E0B9FE5CF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6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691462" y="2051008"/>
            <a:ext cx="7699023" cy="2533691"/>
          </a:xfrm>
        </p:spPr>
        <p:txBody>
          <a:bodyPr/>
          <a:lstStyle/>
          <a:p>
            <a:r>
              <a:rPr lang="en-US" sz="1800" b="0" dirty="0"/>
              <a:t>NC Department of Health and Human Services </a:t>
            </a:r>
          </a:p>
          <a:p>
            <a:r>
              <a:rPr lang="en-US" dirty="0"/>
              <a:t>Welcome to </a:t>
            </a:r>
          </a:p>
          <a:p>
            <a:r>
              <a:rPr lang="en-US"/>
              <a:t>69</a:t>
            </a:r>
            <a:r>
              <a:rPr lang="en-US" baseline="30000"/>
              <a:t>th</a:t>
            </a:r>
            <a:r>
              <a:rPr lang="en-US"/>
              <a:t> Annual </a:t>
            </a:r>
            <a:r>
              <a:rPr lang="en-US" dirty="0"/>
              <a:t>TB/RD and </a:t>
            </a:r>
          </a:p>
          <a:p>
            <a:r>
              <a:rPr lang="en-US" dirty="0"/>
              <a:t>38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err="1"/>
              <a:t>SETC</a:t>
            </a:r>
            <a:r>
              <a:rPr lang="en-US" dirty="0"/>
              <a:t> Conference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October 5-6, 2021 </a:t>
            </a:r>
            <a:r>
              <a:rPr lang="en-US" sz="2000" dirty="0" err="1"/>
              <a:t>1pm</a:t>
            </a:r>
            <a:r>
              <a:rPr lang="en-US" sz="2000" dirty="0"/>
              <a:t> to </a:t>
            </a:r>
            <a:r>
              <a:rPr lang="en-US" sz="2000" dirty="0" err="1"/>
              <a:t>5pm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9502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691462" y="2051008"/>
            <a:ext cx="7699023" cy="2533691"/>
          </a:xfrm>
        </p:spPr>
        <p:txBody>
          <a:bodyPr/>
          <a:lstStyle/>
          <a:p>
            <a:r>
              <a:rPr lang="en-US" sz="1800" b="0" dirty="0"/>
              <a:t>NC Department of Health and Human Services </a:t>
            </a:r>
          </a:p>
          <a:p>
            <a:r>
              <a:rPr lang="en-US" dirty="0"/>
              <a:t>Welcome to </a:t>
            </a:r>
          </a:p>
          <a:p>
            <a:r>
              <a:rPr lang="en-US" dirty="0"/>
              <a:t>69</a:t>
            </a:r>
            <a:r>
              <a:rPr lang="en-US" baseline="30000" dirty="0"/>
              <a:t>th</a:t>
            </a:r>
            <a:r>
              <a:rPr lang="en-US" dirty="0"/>
              <a:t> Annual TB/RD and </a:t>
            </a:r>
          </a:p>
          <a:p>
            <a:r>
              <a:rPr lang="en-US" dirty="0"/>
              <a:t>38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err="1"/>
              <a:t>SETC</a:t>
            </a:r>
            <a:r>
              <a:rPr lang="en-US" dirty="0"/>
              <a:t> Conference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32362" y="5134885"/>
            <a:ext cx="7699023" cy="488226"/>
          </a:xfrm>
        </p:spPr>
        <p:txBody>
          <a:bodyPr>
            <a:normAutofit/>
          </a:bodyPr>
          <a:lstStyle/>
          <a:p>
            <a:r>
              <a:rPr lang="en-US" sz="2800" dirty="0"/>
              <a:t>We will be back at the top of the hour!</a:t>
            </a:r>
          </a:p>
        </p:txBody>
      </p:sp>
    </p:spTree>
    <p:extLst>
      <p:ext uri="{BB962C8B-B14F-4D97-AF65-F5344CB8AC3E}">
        <p14:creationId xmlns:p14="http://schemas.microsoft.com/office/powerpoint/2010/main" val="892473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Demi Cond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Ingram, Daniela K</dc:creator>
  <cp:lastModifiedBy>Ingram, Daniela K</cp:lastModifiedBy>
  <cp:revision>4</cp:revision>
  <dcterms:created xsi:type="dcterms:W3CDTF">2021-09-30T19:23:20Z</dcterms:created>
  <dcterms:modified xsi:type="dcterms:W3CDTF">2021-10-04T18:16:23Z</dcterms:modified>
</cp:coreProperties>
</file>